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005B"/>
    <a:srgbClr val="0E61AE"/>
    <a:srgbClr val="13325B"/>
    <a:srgbClr val="2A1772"/>
    <a:srgbClr val="008CD1"/>
    <a:srgbClr val="145AA8"/>
    <a:srgbClr val="FFFFFF"/>
    <a:srgbClr val="330F7B"/>
    <a:srgbClr val="2A186E"/>
    <a:srgbClr val="E023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16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08" y="21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313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F1CEB6-F231-4280-B6F4-046F753BF813}" type="datetimeFigureOut">
              <a:rPr lang="en-IN" smtClean="0"/>
              <a:t>04-06-2026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19766-BE83-4969-81A7-A29347576E5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72356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B2145C-71D3-4977-85EA-505D85690A3D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B374E6-4373-4A1D-8F12-2A6D7C0E08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58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04-06-2026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 rot="16200000">
            <a:off x="-1326870" y="1326870"/>
            <a:ext cx="6858000" cy="4204252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" name="Freeform 1"/>
          <p:cNvSpPr/>
          <p:nvPr userDrawn="1"/>
        </p:nvSpPr>
        <p:spPr>
          <a:xfrm rot="16200000">
            <a:off x="-1493519" y="1493518"/>
            <a:ext cx="6858000" cy="3870961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219044" y="3093239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Freeform 9"/>
          <p:cNvSpPr/>
          <p:nvPr userDrawn="1"/>
        </p:nvSpPr>
        <p:spPr>
          <a:xfrm rot="16200000">
            <a:off x="-1326872" y="1396998"/>
            <a:ext cx="6858002" cy="40640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pic>
        <p:nvPicPr>
          <p:cNvPr id="12" name="Picture 4" descr="NTU Logo"/>
          <p:cNvPicPr>
            <a:picLocks noChangeAspect="1" noChangeArrowheads="1"/>
          </p:cNvPicPr>
          <p:nvPr userDrawn="1"/>
        </p:nvPicPr>
        <p:blipFill rotWithShape="1"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  <a14:imgEffect>
                      <a14:sharpenSoften amount="-50000"/>
                    </a14:imgEffect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1907"/>
          <a:stretch/>
        </p:blipFill>
        <p:spPr bwMode="auto">
          <a:xfrm>
            <a:off x="8660064" y="580682"/>
            <a:ext cx="2678496" cy="342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NTU Logo"/>
          <p:cNvPicPr>
            <a:picLocks noChangeAspect="1" noChangeArrowheads="1"/>
          </p:cNvPicPr>
          <p:nvPr userDrawn="1"/>
        </p:nvPicPr>
        <p:blipFill rotWithShape="1"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1907"/>
          <a:stretch/>
        </p:blipFill>
        <p:spPr bwMode="auto">
          <a:xfrm>
            <a:off x="8016240" y="1785429"/>
            <a:ext cx="2946400" cy="376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 rot="16200000">
            <a:off x="-1396999" y="1396998"/>
            <a:ext cx="6858002" cy="40640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 rot="16200000">
            <a:off x="-1411071" y="1540767"/>
            <a:ext cx="6733745" cy="39116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pic>
        <p:nvPicPr>
          <p:cNvPr id="8" name="Picture 4" descr="NTU Logo"/>
          <p:cNvPicPr>
            <a:picLocks noChangeAspect="1" noChangeArrowheads="1"/>
          </p:cNvPicPr>
          <p:nvPr userDrawn="1"/>
        </p:nvPicPr>
        <p:blipFill rotWithShape="1"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1907"/>
          <a:stretch/>
        </p:blipFill>
        <p:spPr bwMode="auto">
          <a:xfrm>
            <a:off x="8016240" y="1785429"/>
            <a:ext cx="2946400" cy="376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Nanyang Technological University, Singapore - Techportal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1" y="70628"/>
            <a:ext cx="12010291" cy="677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27412" y="4107715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5391645" y="1429358"/>
            <a:ext cx="12234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>
                <a:latin typeface="Bahnschrift" panose="020B0502040204020203" pitchFamily="34" charset="0"/>
              </a:rPr>
              <a:t>Organizes</a:t>
            </a:r>
          </a:p>
        </p:txBody>
      </p:sp>
      <p:sp>
        <p:nvSpPr>
          <p:cNvPr id="19" name="Text Placeholder 23"/>
          <p:cNvSpPr>
            <a:spLocks noGrp="1"/>
          </p:cNvSpPr>
          <p:nvPr>
            <p:ph type="body" sz="quarter" idx="11" hasCustomPrompt="1"/>
          </p:nvPr>
        </p:nvSpPr>
        <p:spPr>
          <a:xfrm>
            <a:off x="3451092" y="4107715"/>
            <a:ext cx="5659437" cy="671512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latin typeface="Bookman Old Style" panose="02050604050505020204" pitchFamily="18" charset="0"/>
              </a:defRPr>
            </a:lvl1pPr>
          </a:lstStyle>
          <a:p>
            <a:pPr lvl="0"/>
            <a:r>
              <a:rPr lang="en-US" dirty="0"/>
              <a:t>Paper Title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F79A41-DCE0-5D45-4CA6-01251FE0AC4E}"/>
              </a:ext>
            </a:extLst>
          </p:cNvPr>
          <p:cNvSpPr txBox="1"/>
          <p:nvPr userDrawn="1"/>
        </p:nvSpPr>
        <p:spPr>
          <a:xfrm>
            <a:off x="3153935" y="2400614"/>
            <a:ext cx="60979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5400" b="1" i="0" cap="all" dirty="0">
                <a:solidFill>
                  <a:srgbClr val="0E61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ADLaM Display" panose="02010000000000000000" pitchFamily="2" charset="77"/>
                <a:cs typeface="ADLaM Display" panose="02010000000000000000" pitchFamily="2" charset="77"/>
              </a:rPr>
              <a:t> ICGPC - 2026</a:t>
            </a:r>
          </a:p>
        </p:txBody>
      </p:sp>
      <p:pic>
        <p:nvPicPr>
          <p:cNvPr id="11" name="Picture 10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BFC2CE7B-6151-2616-E8E0-7F736C45364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801" y="3600871"/>
            <a:ext cx="2254749" cy="6200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FC5611-6919-A30B-2E66-7D9361563C8D}"/>
              </a:ext>
            </a:extLst>
          </p:cNvPr>
          <p:cNvSpPr txBox="1"/>
          <p:nvPr userDrawn="1"/>
        </p:nvSpPr>
        <p:spPr>
          <a:xfrm>
            <a:off x="4917086" y="3273901"/>
            <a:ext cx="25716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1600" b="1" i="0" u="none" dirty="0">
                <a:solidFill>
                  <a:srgbClr val="FF0000"/>
                </a:solidFill>
                <a:effectLst/>
                <a:latin typeface="Gadugi" panose="020B0502040204020203" pitchFamily="34" charset="0"/>
                <a:ea typeface="Gadugi" panose="020B0502040204020203" pitchFamily="34" charset="0"/>
              </a:rPr>
              <a:t>Publication Partner</a:t>
            </a:r>
            <a:endParaRPr lang="en-IN" sz="1600" b="0" i="0" u="none" cap="all" dirty="0">
              <a:solidFill>
                <a:srgbClr val="FF0000"/>
              </a:solidFill>
              <a:effectLst/>
              <a:latin typeface="Gadugi" panose="020B0502040204020203" pitchFamily="34" charset="0"/>
              <a:ea typeface="Gadugi" panose="020B0502040204020203" pitchFamily="34" charset="0"/>
              <a:cs typeface="ADLaM Display" panose="02010000000000000000" pitchFamily="2" charset="77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-439664" y="1807063"/>
            <a:ext cx="132851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kern="1200" dirty="0">
                <a:solidFill>
                  <a:srgbClr val="FF0000"/>
                </a:solidFill>
                <a:effectLst/>
                <a:latin typeface="High Tower Text" panose="02040502050506030303" pitchFamily="18" charset="0"/>
                <a:ea typeface="Segoe UI Black" panose="020B0A02040204020203" pitchFamily="34" charset="0"/>
                <a:cs typeface="ADLaM Display" panose="02010000000000000000"/>
              </a:rPr>
              <a:t>2</a:t>
            </a:r>
            <a:r>
              <a:rPr lang="en-GB" sz="3200" b="1" kern="1200" baseline="30000" dirty="0">
                <a:solidFill>
                  <a:srgbClr val="FF0000"/>
                </a:solidFill>
                <a:effectLst/>
                <a:latin typeface="High Tower Text" panose="02040502050506030303" pitchFamily="18" charset="0"/>
                <a:ea typeface="Segoe UI Black" panose="020B0A02040204020203" pitchFamily="34" charset="0"/>
                <a:cs typeface="ADLaM Display" panose="02010000000000000000"/>
              </a:rPr>
              <a:t>nd</a:t>
            </a:r>
            <a:r>
              <a:rPr lang="en-GB" sz="3200" b="1" kern="1200" dirty="0">
                <a:solidFill>
                  <a:srgbClr val="FF0000"/>
                </a:solidFill>
                <a:effectLst/>
                <a:latin typeface="High Tower Text" panose="02040502050506030303" pitchFamily="18" charset="0"/>
                <a:ea typeface="Segoe UI Black" panose="020B0A02040204020203" pitchFamily="34" charset="0"/>
                <a:cs typeface="ADLaM Display" panose="02010000000000000000"/>
              </a:rPr>
              <a:t> </a:t>
            </a:r>
            <a:r>
              <a:rPr lang="en-GB" sz="4000" b="1" kern="1200" dirty="0">
                <a:solidFill>
                  <a:srgbClr val="FF0000"/>
                </a:solidFill>
                <a:effectLst/>
                <a:latin typeface="High Tower Text" panose="02040502050506030303" pitchFamily="18" charset="0"/>
                <a:ea typeface="Segoe UI Black" panose="020B0A02040204020203" pitchFamily="34" charset="0"/>
                <a:cs typeface="ADLaM Display" panose="02010000000000000000"/>
              </a:rPr>
              <a:t>International</a:t>
            </a:r>
            <a:r>
              <a:rPr lang="en-GB" sz="3200" b="1" kern="1200" dirty="0">
                <a:solidFill>
                  <a:srgbClr val="FF0000"/>
                </a:solidFill>
                <a:effectLst/>
                <a:latin typeface="High Tower Text" panose="02040502050506030303" pitchFamily="18" charset="0"/>
                <a:ea typeface="Segoe UI Black" panose="020B0A02040204020203" pitchFamily="34" charset="0"/>
                <a:cs typeface="ADLaM Display" panose="02010000000000000000"/>
              </a:rPr>
              <a:t> Conference on Grid and Parallel Computing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2164940" y="169186"/>
            <a:ext cx="82317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4000" b="1" kern="1200" baseline="0" dirty="0">
                <a:solidFill>
                  <a:srgbClr val="002060"/>
                </a:solidFill>
                <a:latin typeface="Bahnschrift" panose="020B0502040204020203" pitchFamily="34" charset="0"/>
                <a:ea typeface="+mn-ea"/>
                <a:cs typeface="+mn-cs"/>
              </a:rPr>
              <a:t>Nanyang </a:t>
            </a:r>
            <a:r>
              <a:rPr lang="en-IN" sz="4400" b="1" kern="1200" baseline="0" dirty="0">
                <a:solidFill>
                  <a:srgbClr val="002060"/>
                </a:solidFill>
                <a:latin typeface="Bahnschrift" panose="020B0502040204020203" pitchFamily="34" charset="0"/>
                <a:ea typeface="+mn-ea"/>
                <a:cs typeface="+mn-cs"/>
              </a:rPr>
              <a:t>Technological</a:t>
            </a:r>
            <a:r>
              <a:rPr lang="en-IN" sz="4000" b="1" kern="1200" baseline="0" dirty="0">
                <a:solidFill>
                  <a:srgbClr val="002060"/>
                </a:solidFill>
                <a:latin typeface="Bahnschrift" panose="020B0502040204020203" pitchFamily="34" charset="0"/>
                <a:ea typeface="+mn-ea"/>
                <a:cs typeface="+mn-cs"/>
              </a:rPr>
              <a:t> University</a:t>
            </a:r>
            <a:endParaRPr lang="en-US" sz="4000" b="1" kern="1200" baseline="0" dirty="0">
              <a:solidFill>
                <a:srgbClr val="002060"/>
              </a:solidFill>
              <a:latin typeface="Bahnschrift" panose="020B05020402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4897665" y="864469"/>
            <a:ext cx="2480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Bahnschrift" panose="020B0502040204020203" pitchFamily="34" charset="0"/>
              </a:rPr>
              <a:t>Singapore</a:t>
            </a:r>
          </a:p>
        </p:txBody>
      </p:sp>
      <p:pic>
        <p:nvPicPr>
          <p:cNvPr id="1028" name="Picture 4" descr="NTU Logo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907"/>
          <a:stretch/>
        </p:blipFill>
        <p:spPr bwMode="auto">
          <a:xfrm>
            <a:off x="105508" y="96407"/>
            <a:ext cx="1245772" cy="159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 userDrawn="1"/>
        </p:nvCxnSpPr>
        <p:spPr>
          <a:xfrm>
            <a:off x="2570480" y="1126079"/>
            <a:ext cx="2661920" cy="237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7223741" y="1146047"/>
            <a:ext cx="2661920" cy="237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2964805-AE57-4082-906B-EBD491B67843}"/>
              </a:ext>
            </a:extLst>
          </p:cNvPr>
          <p:cNvSpPr/>
          <p:nvPr userDrawn="1"/>
        </p:nvSpPr>
        <p:spPr>
          <a:xfrm>
            <a:off x="0" y="6535620"/>
            <a:ext cx="2992582" cy="305018"/>
          </a:xfrm>
          <a:prstGeom prst="rect">
            <a:avLst/>
          </a:prstGeom>
          <a:solidFill>
            <a:srgbClr val="2A186E"/>
          </a:solidFill>
          <a:ln>
            <a:solidFill>
              <a:srgbClr val="2A1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0070C0"/>
              </a:solidFill>
            </a:endParaRPr>
          </a:p>
        </p:txBody>
      </p:sp>
      <p:sp>
        <p:nvSpPr>
          <p:cNvPr id="16" name="Persegi Panjang 3">
            <a:extLst>
              <a:ext uri="{FF2B5EF4-FFF2-40B4-BE49-F238E27FC236}">
                <a16:creationId xmlns:a16="http://schemas.microsoft.com/office/drawing/2014/main" id="{BD07E5C3-FBC9-4069-8D4F-E3B10AC91BCE}"/>
              </a:ext>
            </a:extLst>
          </p:cNvPr>
          <p:cNvSpPr/>
          <p:nvPr userDrawn="1"/>
        </p:nvSpPr>
        <p:spPr>
          <a:xfrm>
            <a:off x="0" y="570565"/>
            <a:ext cx="914400" cy="6710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5" name="Oval 24"/>
          <p:cNvSpPr/>
          <p:nvPr userDrawn="1"/>
        </p:nvSpPr>
        <p:spPr>
          <a:xfrm>
            <a:off x="3107919" y="6552982"/>
            <a:ext cx="330662" cy="305018"/>
          </a:xfrm>
          <a:prstGeom prst="ellipse">
            <a:avLst/>
          </a:prstGeom>
          <a:solidFill>
            <a:srgbClr val="E023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" name="Picture 4" descr="NTU Logo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907"/>
          <a:stretch/>
        </p:blipFill>
        <p:spPr bwMode="auto">
          <a:xfrm>
            <a:off x="11118356" y="118910"/>
            <a:ext cx="968728" cy="123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25120" y="1446339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0" name="Round Same Side Corner Rectangle 29"/>
          <p:cNvSpPr/>
          <p:nvPr userDrawn="1"/>
        </p:nvSpPr>
        <p:spPr>
          <a:xfrm rot="5400000">
            <a:off x="1499944" y="-1329766"/>
            <a:ext cx="799475" cy="3799361"/>
          </a:xfrm>
          <a:prstGeom prst="round2Same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626553" y="250195"/>
            <a:ext cx="5659437" cy="671512"/>
          </a:xfrm>
        </p:spPr>
        <p:txBody>
          <a:bodyPr/>
          <a:lstStyle>
            <a:lvl1pPr marL="0" indent="0">
              <a:buNone/>
              <a:defRPr>
                <a:latin typeface="Bookman Old Style" panose="02050604050505020204" pitchFamily="18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3" name="Round Same Side Corner Rectangle 32"/>
          <p:cNvSpPr/>
          <p:nvPr userDrawn="1"/>
        </p:nvSpPr>
        <p:spPr>
          <a:xfrm rot="5400000">
            <a:off x="1563925" y="-1329766"/>
            <a:ext cx="671510" cy="3799360"/>
          </a:xfrm>
          <a:prstGeom prst="round2SameRect">
            <a:avLst/>
          </a:pr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pic>
        <p:nvPicPr>
          <p:cNvPr id="9" name="Picture 4" descr="NTU Logo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907"/>
          <a:stretch/>
        </p:blipFill>
        <p:spPr bwMode="auto">
          <a:xfrm>
            <a:off x="11118356" y="118910"/>
            <a:ext cx="968728" cy="123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2964805-AE57-4082-906B-EBD491B67843}"/>
              </a:ext>
            </a:extLst>
          </p:cNvPr>
          <p:cNvSpPr/>
          <p:nvPr userDrawn="1"/>
        </p:nvSpPr>
        <p:spPr>
          <a:xfrm>
            <a:off x="9196102" y="6491188"/>
            <a:ext cx="2992582" cy="305018"/>
          </a:xfrm>
          <a:prstGeom prst="rect">
            <a:avLst/>
          </a:prstGeom>
          <a:solidFill>
            <a:srgbClr val="2A186E"/>
          </a:solidFill>
          <a:ln>
            <a:solidFill>
              <a:srgbClr val="2A1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0070C0"/>
              </a:solidFill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8726399" y="6478173"/>
            <a:ext cx="330662" cy="305018"/>
          </a:xfrm>
          <a:prstGeom prst="ellipse">
            <a:avLst/>
          </a:prstGeom>
          <a:solidFill>
            <a:srgbClr val="E023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04-06-2026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04-06-2026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NTU Logo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907"/>
          <a:stretch/>
        </p:blipFill>
        <p:spPr bwMode="auto">
          <a:xfrm>
            <a:off x="176036" y="159550"/>
            <a:ext cx="1215884" cy="155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E9C1F00-6028-43C0-BEED-67020F6A9023}"/>
              </a:ext>
            </a:extLst>
          </p:cNvPr>
          <p:cNvSpPr txBox="1"/>
          <p:nvPr userDrawn="1"/>
        </p:nvSpPr>
        <p:spPr>
          <a:xfrm>
            <a:off x="1981200" y="2627370"/>
            <a:ext cx="67533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rgbClr val="2A005B"/>
                </a:solidFill>
                <a:latin typeface="Arial Black" panose="020B0A04020102020204" pitchFamily="34" charset="0"/>
              </a:rPr>
              <a:t>Thank</a:t>
            </a:r>
            <a:r>
              <a:rPr lang="en-US" sz="88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8800" kern="1200" dirty="0">
                <a:solidFill>
                  <a:srgbClr val="FF0000"/>
                </a:solidFill>
                <a:latin typeface="Arial Black" panose="020B0A04020102020204" pitchFamily="34" charset="0"/>
                <a:ea typeface="+mn-ea"/>
                <a:cs typeface="+mn-cs"/>
              </a:rPr>
              <a:t>You</a:t>
            </a:r>
          </a:p>
        </p:txBody>
      </p:sp>
      <p:sp>
        <p:nvSpPr>
          <p:cNvPr id="14" name="Shape 2550"/>
          <p:cNvSpPr/>
          <p:nvPr userDrawn="1"/>
        </p:nvSpPr>
        <p:spPr>
          <a:xfrm>
            <a:off x="8837568" y="2816425"/>
            <a:ext cx="1119232" cy="1068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gradFill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</a:gra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04-06-2026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04-06-2026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99963" y="4655896"/>
            <a:ext cx="6151880" cy="612962"/>
          </a:xfrm>
        </p:spPr>
        <p:txBody>
          <a:bodyPr/>
          <a:lstStyle/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625732" y="5268858"/>
            <a:ext cx="710034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  <a:p>
            <a:endParaRPr lang="en-US" sz="1600" dirty="0">
              <a:latin typeface="Bahnschrift" panose="020B0502040204020203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2214880" y="843280"/>
            <a:ext cx="3027680" cy="1016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020560" y="853440"/>
            <a:ext cx="3027680" cy="1016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113698" y="2996848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44240" y="770896"/>
            <a:ext cx="198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464560" y="1385669"/>
            <a:ext cx="2661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92025" y="2020344"/>
            <a:ext cx="3683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774440" y="2673556"/>
            <a:ext cx="3888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971005" y="3332604"/>
            <a:ext cx="28648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08903" y="3961666"/>
            <a:ext cx="62820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39384" y="4483799"/>
            <a:ext cx="4502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55440" y="5112861"/>
            <a:ext cx="22506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14800" y="5674013"/>
            <a:ext cx="24959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References</a:t>
            </a:r>
            <a:endParaRPr lang="en-US" sz="2400" b="1" dirty="0"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16953" y="270515"/>
            <a:ext cx="5659437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13360" y="280675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52793" y="280675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Literature </a:t>
            </a:r>
            <a:r>
              <a:rPr lang="en-IN" sz="3600" b="1" dirty="0">
                <a:latin typeface="Lucida Console" panose="020B0609040504020204" pitchFamily="49" charset="0"/>
              </a:rPr>
              <a:t>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558925" y="280675"/>
            <a:ext cx="570103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Problem </a:t>
            </a:r>
            <a:r>
              <a:rPr lang="en-IN" sz="3600" b="1" dirty="0">
                <a:latin typeface="Lucida Console" panose="020B0609040504020204" pitchFamily="49" charset="0"/>
              </a:rPr>
              <a:t>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01433" y="270515"/>
            <a:ext cx="3849687" cy="671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Proposed </a:t>
            </a:r>
            <a:r>
              <a:rPr lang="en-IN" sz="3600" b="1" dirty="0">
                <a:latin typeface="Lucida Console" panose="020B0609040504020204" pitchFamily="49" charset="0"/>
              </a:rPr>
              <a:t>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9593" y="250194"/>
            <a:ext cx="8705243" cy="867405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chemeClr val="bg1"/>
                </a:solidFill>
                <a:latin typeface="Lucida Console" panose="020B0609040504020204" pitchFamily="49" charset="0"/>
              </a:rPr>
              <a:t>Methodology </a:t>
            </a:r>
            <a:r>
              <a:rPr lang="en-IN" sz="14400" b="1" dirty="0">
                <a:latin typeface="Lucida Console" panose="020B0609040504020204" pitchFamily="49" charset="0"/>
              </a:rPr>
              <a:t>&amp; </a:t>
            </a:r>
            <a:r>
              <a:rPr lang="en-IN" sz="14400" dirty="0">
                <a:latin typeface="Lucida Console" panose="020B0609040504020204" pitchFamily="49" charset="0"/>
              </a:rPr>
              <a:t>Implementation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6960" y="270515"/>
            <a:ext cx="672592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r>
              <a:rPr lang="en-IN" sz="3600" b="1" dirty="0">
                <a:latin typeface="Lucida Console" panose="020B0609040504020204" pitchFamily="49" charset="0"/>
              </a:rPr>
              <a:t>Discussion</a:t>
            </a: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9433" y="265170"/>
            <a:ext cx="307752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22313" y="280675"/>
            <a:ext cx="565943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710</TotalTime>
  <Words>53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Arial Black</vt:lpstr>
      <vt:lpstr>Bahnschrift</vt:lpstr>
      <vt:lpstr>Bookman Old Style</vt:lpstr>
      <vt:lpstr>Calibri</vt:lpstr>
      <vt:lpstr>Calibri Light</vt:lpstr>
      <vt:lpstr>Cooper Black</vt:lpstr>
      <vt:lpstr>Gadugi</vt:lpstr>
      <vt:lpstr>High Tower Text</vt:lpstr>
      <vt:lpstr>Lucida Console</vt:lpstr>
      <vt:lpstr>Sitka Small</vt:lpstr>
      <vt:lpstr>Source Sans Pro Light</vt:lpstr>
      <vt:lpstr>Office Theme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53</cp:revision>
  <dcterms:created xsi:type="dcterms:W3CDTF">2020-06-22T11:06:50Z</dcterms:created>
  <dcterms:modified xsi:type="dcterms:W3CDTF">2026-06-04T04:56:31Z</dcterms:modified>
</cp:coreProperties>
</file>